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322" r:id="rId3"/>
    <p:sldId id="408" r:id="rId4"/>
    <p:sldId id="409" r:id="rId5"/>
    <p:sldId id="410" r:id="rId6"/>
    <p:sldId id="412" r:id="rId7"/>
    <p:sldId id="411" r:id="rId8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697D5DA-C20B-48CD-A0C2-ABFF5E8F78FE}">
          <p14:sldIdLst>
            <p14:sldId id="257"/>
            <p14:sldId id="322"/>
            <p14:sldId id="408"/>
            <p14:sldId id="409"/>
            <p14:sldId id="410"/>
            <p14:sldId id="412"/>
            <p14:sldId id="4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9"/>
  </p:normalViewPr>
  <p:slideViewPr>
    <p:cSldViewPr snapToGrid="0" snapToObjects="1">
      <p:cViewPr varScale="1">
        <p:scale>
          <a:sx n="86" d="100"/>
          <a:sy n="86" d="100"/>
        </p:scale>
        <p:origin x="1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04FBB-F753-4397-9ECD-13B96AA979E1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2716-1944-4BD5-A5EA-812648A6CA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910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276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65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179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583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3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625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316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683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51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95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49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B58B-DC32-DD4C-BC2B-69CC3D229718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32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0" y="24325"/>
            <a:ext cx="3318164" cy="6857999"/>
          </a:xfrm>
          <a:prstGeom prst="rect">
            <a:avLst/>
          </a:prstGeom>
        </p:spPr>
      </p:pic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29548" y="4914769"/>
            <a:ext cx="7349522" cy="41535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2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FUNCIONES Y ACCIONES VICEPRESIDENCIA</a:t>
            </a:r>
          </a:p>
        </p:txBody>
      </p:sp>
      <p:pic>
        <p:nvPicPr>
          <p:cNvPr id="3" name="Imagen 2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929" y="489850"/>
            <a:ext cx="4585936" cy="178288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38433CC-5F79-4EDF-BD90-F637D402AB5F}"/>
              </a:ext>
            </a:extLst>
          </p:cNvPr>
          <p:cNvSpPr/>
          <p:nvPr/>
        </p:nvSpPr>
        <p:spPr>
          <a:xfrm>
            <a:off x="1429548" y="2825859"/>
            <a:ext cx="75417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PROPUESTA SECRETARIAS JUNTA NACIONAL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4C1BBBD-DF12-4C99-8F5D-2A5E38493F7F}"/>
              </a:ext>
            </a:extLst>
          </p:cNvPr>
          <p:cNvSpPr/>
          <p:nvPr/>
        </p:nvSpPr>
        <p:spPr>
          <a:xfrm>
            <a:off x="1429548" y="6183484"/>
            <a:ext cx="7541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DE MAYO DE 2021</a:t>
            </a:r>
            <a:endParaRPr lang="es-CO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2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-39514" y="0"/>
            <a:ext cx="3318164" cy="6857999"/>
          </a:xfrm>
          <a:prstGeom prst="rect">
            <a:avLst/>
          </a:prstGeom>
        </p:spPr>
      </p:pic>
      <p:pic>
        <p:nvPicPr>
          <p:cNvPr id="8" name="Imagen 7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256" y="16822"/>
            <a:ext cx="2522744" cy="98077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18C3D6C-A04D-44F1-A819-960CA5C7DC72}"/>
              </a:ext>
            </a:extLst>
          </p:cNvPr>
          <p:cNvSpPr txBox="1"/>
          <p:nvPr/>
        </p:nvSpPr>
        <p:spPr>
          <a:xfrm>
            <a:off x="1365956" y="997594"/>
            <a:ext cx="74393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ARTÍCULO 40º</a:t>
            </a:r>
            <a:r>
              <a:rPr lang="es-ES" dirty="0">
                <a:solidFill>
                  <a:srgbClr val="C00000"/>
                </a:solidFill>
              </a:rPr>
              <a:t>. </a:t>
            </a:r>
            <a:r>
              <a:rPr lang="es-ES" b="1" dirty="0">
                <a:solidFill>
                  <a:srgbClr val="C00000"/>
                </a:solidFill>
              </a:rPr>
              <a:t>SON FUNCIONES DEL VICEPRESIDENTE</a:t>
            </a:r>
            <a:r>
              <a:rPr lang="es-ES" dirty="0">
                <a:solidFill>
                  <a:srgbClr val="C00000"/>
                </a:solidFill>
              </a:rPr>
              <a:t>:</a:t>
            </a:r>
            <a:r>
              <a:rPr lang="es-ES" dirty="0"/>
              <a:t>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a. Asumir la presidencia de la Junta Directiva Nacional o de la Asamblea Nacional de Delegados por faltas temporales o definitivas del Presidente o cuando este tome parte de las discusiones.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b. Proponer en las deliberaciones de la Junta Directiva Nacional los acuerdos o resoluciones que estime necesarios para la buena marcha del sindicato.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c. Informar a la Junta Directiva Nacional de toda falta que cometan los afiliados.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d. Desempeñar todas las funciones que competen al Presidente en su ausencia.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e. Ser el coordinador de organización del sindicato y deberá dar informes de lo adelantado en el desempeño de estas funciones cada dos meses, en la reunión ordinaria de la Junta Directiva Nacional.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777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-39514" y="0"/>
            <a:ext cx="3318164" cy="6857999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35" y="-67648"/>
            <a:ext cx="2430665" cy="9449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480236A-DAC2-4BF7-A9A2-3492C019F13C}"/>
              </a:ext>
            </a:extLst>
          </p:cNvPr>
          <p:cNvSpPr txBox="1"/>
          <p:nvPr/>
        </p:nvSpPr>
        <p:spPr>
          <a:xfrm>
            <a:off x="1333423" y="548266"/>
            <a:ext cx="7325139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COORDINACIÓN EQUIPO DE  PROYECTO DE FORTALECIMIENTO SENA </a:t>
            </a: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Definir con el grupo la  metodología, los principios y los ejes de actuación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Coordinar y participar en las reuniones de los diferentes grupos</a:t>
            </a: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de documentos y presentación de propuestas de redacción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Coordinación y participación en reuniones con el equipo de proyecto para consolidar información y redacción de los documentos 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Presentar propuestas de difusión del proyecto y búsqueda de apoyos externos para generar opinión y apoyo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4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-39514" y="0"/>
            <a:ext cx="3318164" cy="6857999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35" y="-67648"/>
            <a:ext cx="2430665" cy="9449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480236A-DAC2-4BF7-A9A2-3492C019F13C}"/>
              </a:ext>
            </a:extLst>
          </p:cNvPr>
          <p:cNvSpPr txBox="1"/>
          <p:nvPr/>
        </p:nvSpPr>
        <p:spPr>
          <a:xfrm>
            <a:off x="1333423" y="548266"/>
            <a:ext cx="732513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EQUIPO DE COMUNICACIONES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Apoyar a la secretaría de comunicaciones en el desarrollo de las estrategias que se definan en el equipo, con el propósito de llegar a los diferentes grupos de opinión de la comunidad SENA y del medio externo</a:t>
            </a:r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boletín de SINDESENA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Recepcionar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revisar o elaborar según sea el caso, comunicados de la Junta nacional, de las subdirectivas o externos para trámite en el boletín según prioridades y líneas de actuación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Estructurar y tramitar su publicación en los correos del SENA</a:t>
            </a: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Promover su lectura a través de los grupos de </a:t>
            </a:r>
            <a:r>
              <a:rPr lang="es-MX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whatsapp</a:t>
            </a: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0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-39514" y="0"/>
            <a:ext cx="3318164" cy="6857999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35" y="-67648"/>
            <a:ext cx="2430665" cy="9449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480236A-DAC2-4BF7-A9A2-3492C019F13C}"/>
              </a:ext>
            </a:extLst>
          </p:cNvPr>
          <p:cNvSpPr txBox="1"/>
          <p:nvPr/>
        </p:nvSpPr>
        <p:spPr>
          <a:xfrm>
            <a:off x="1333423" y="548266"/>
            <a:ext cx="732513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EQUIPO DE CRECIMIENTO SINDICAL 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Proponer con el equipo de crecimiento estrategias para caracterizar la población del SENA y su afiliación a SINDESENA</a:t>
            </a: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Programar encuentros de encargados de crecimiento a nivel regional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Definir estrategias de acompañamiento según grupos identificados a nivel nacional 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657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-39514" y="0"/>
            <a:ext cx="3318164" cy="6857999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35" y="-67648"/>
            <a:ext cx="2430665" cy="9449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480236A-DAC2-4BF7-A9A2-3492C019F13C}"/>
              </a:ext>
            </a:extLst>
          </p:cNvPr>
          <p:cNvSpPr txBox="1"/>
          <p:nvPr/>
        </p:nvSpPr>
        <p:spPr>
          <a:xfrm>
            <a:off x="1465943" y="246744"/>
            <a:ext cx="7678057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EQUPO DE AGENDA LEGISLATIVA</a:t>
            </a: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s-CO" dirty="0" err="1"/>
              <a:t>stablecer</a:t>
            </a:r>
            <a:r>
              <a:rPr lang="es-CO" dirty="0"/>
              <a:t> y mantener relaciones públicas con Congresistas, secretarias, asesores y en general con integrantes de sus Unidades de Apoyo Legislativo (UTL).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dirty="0"/>
              <a:t>Hacer seguimiento a la agenda legislativa, en los temas relacionados con el presupuesto, asuntos laborales y sociales y temas relacionados con educación y formación profesional  (Comisiones Económicas: Tercera y Cuarta de Cámara y Senado; Comisión Sexta y Comisión Séptima)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dirty="0"/>
              <a:t>Analizar los proyectos de ley relacionados con estos temas y proyectar documentos con posición de </a:t>
            </a:r>
            <a:r>
              <a:rPr lang="es-CO" dirty="0" err="1"/>
              <a:t>Sindesena</a:t>
            </a:r>
            <a:r>
              <a:rPr lang="es-CO" dirty="0"/>
              <a:t> para ser entregados a las secretarías de dichas comisiones y los congresistas que tienen a cargo los mismos).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dirty="0"/>
              <a:t>Realizar permanente contacto y lobby parlamentario en pro de sensibilizar a los autores y ponentes de proyectos de Ley,  sobre la problemática de la entidad y demás temas de interés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dirty="0"/>
              <a:t>Buscar apoyo con algunos congresistas cercanos, para que radiquen derechos de petición en su nombre, ante el SENA, Ministerio de Hacienda, CNSC, DAFP u otras entidades de quienes requerimos que entreguen información y que les deben responder en 5días, mientras con nosotros lo harían hasta en 15.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dirty="0"/>
              <a:t>Promover y organizar audiencias públicas o debates de control legislativo sobre los temas antes descritos.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78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ndo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27"/>
          <a:stretch/>
        </p:blipFill>
        <p:spPr>
          <a:xfrm>
            <a:off x="-39514" y="0"/>
            <a:ext cx="3318164" cy="6857999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35" y="-67648"/>
            <a:ext cx="2430665" cy="9449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480236A-DAC2-4BF7-A9A2-3492C019F13C}"/>
              </a:ext>
            </a:extLst>
          </p:cNvPr>
          <p:cNvSpPr txBox="1"/>
          <p:nvPr/>
        </p:nvSpPr>
        <p:spPr>
          <a:xfrm>
            <a:off x="1465943" y="246744"/>
            <a:ext cx="76780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 APOYOS Y TEMAS</a:t>
            </a: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Mayor dedicación y apoyo en temas relacionados con  </a:t>
            </a: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Presupuesto General de la nación y del SENA y su comportamiento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Fondo de vivienda del SENA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s-C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Participación en reuniones según se defina: relacionamiento sindical regional o nacional, seguimiento de acuerdos o con las subdirectivas según se requiera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s-CO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algn="just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662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5466</TotalTime>
  <Words>501</Words>
  <Application>Microsoft Office PowerPoint</Application>
  <PresentationFormat>Carta (216 x 279 mm)</PresentationFormat>
  <Paragraphs>91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Conversatorio con la JUNTA NACIONAL y la SUBDIRECTIVA VALLE</dc:title>
  <dc:creator>Microsoft Office User</dc:creator>
  <cp:lastModifiedBy>German Ramirez Maldonado</cp:lastModifiedBy>
  <cp:revision>154</cp:revision>
  <dcterms:created xsi:type="dcterms:W3CDTF">2019-09-26T11:30:51Z</dcterms:created>
  <dcterms:modified xsi:type="dcterms:W3CDTF">2021-05-20T21:20:27Z</dcterms:modified>
</cp:coreProperties>
</file>