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9B0A6-387D-4278-9261-2C97D4EFB6C1}" v="71" dt="2022-10-25T01:46:14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6327"/>
  </p:normalViewPr>
  <p:slideViewPr>
    <p:cSldViewPr snapToGrid="0">
      <p:cViewPr>
        <p:scale>
          <a:sx n="80" d="100"/>
          <a:sy n="80" d="100"/>
        </p:scale>
        <p:origin x="156" y="-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F0A47-A559-29CD-193B-0D26109B3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55D04-CFAA-0D73-E431-EC691B58E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22614-3216-B660-0EEB-661C15D9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4EA18-99BC-FCF5-C19B-2BE25950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314B0-A8D5-618F-55EB-2572CA27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78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F76FD-5973-3DA4-2E89-2FCCF9DD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B69E9F-00C5-1444-213B-E55DCB2B7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151E7-3597-2353-CB4E-AA8367A2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93F5E-7318-E7A9-A32B-13394773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4BEC4-56C4-014D-A19E-4FF4DE34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BDAB1-4989-9927-09B6-5D6D3C6E4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580A59-ABED-57B3-D7FB-CD4783299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65D06-2013-4EC0-2815-7649F9C0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488F4-B49F-9343-C029-BC0F439B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01B0E-8702-9561-E57A-EFD26BD8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57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5C4D6-BB33-D5D3-E6EE-78EB90C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EC7B42-D0CD-8C1B-34C0-D320A78D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FF2FF-55BA-7F10-729C-7EBD406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B5049-3D2B-D9BD-EC79-0B99AD14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B203-4A4A-7E60-C4DF-22693309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340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17031-E31A-67C2-F894-023D40B0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3F466-E7BB-587F-4CBD-0CBB944E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7F6FC-5C82-BAEF-AA47-9E2081D7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F0F8E5-55DF-4F28-F308-CCECD18B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2B423-F26B-45B7-A10E-73122B7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1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CFF4E-F178-5C80-6132-DFB80C52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AEFE-F25F-9DD3-C2D4-86618288D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F0DC0-E54A-CE8E-E880-C447B306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8287E-A367-F7CE-412F-751F6ED7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75E1F9-B5D1-9DF1-3639-FB6C3B0F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ABBB6-BD1F-10D9-B807-C88E4D52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44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C94A1-3BB4-F0FD-94F6-E0EF13FD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58ABC2-880B-9D5A-179D-0B698F5A2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57A20-5795-4199-7B58-A39A9EDF5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A00366-DC0B-86B2-1CF0-3442DC2F9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857D3E-EEAD-7438-613B-656CE0778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C56BCC-D747-C912-46AC-6DD3596A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D2E8AB-DE33-0660-A112-1543656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863BFA-331B-913E-E5BC-B806A033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30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18918-A628-E2F3-9524-F253DD8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A59D30-72BE-8A32-B4F5-FEE9A403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B1AAB0-9B6C-892E-F6B2-BABA6621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28234D-C672-5277-5C64-642085A0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5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2E3702-E690-5DE2-F89F-69C39688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EE5F8B-A6F3-E829-634C-0DBEA1F0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F70F4A-2A13-CCF3-379F-BA4EB95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64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C5A52-B79B-89BC-BA4D-FAF42752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131B1-3CCD-7935-F5F7-C5E20398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D36734-8233-8F01-77DE-7252BA09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B01BFE-8C56-884A-6690-7C4F6E25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85FF1D-5706-20AB-528E-570F4DA6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034892-E703-FCE1-427D-0FF6AA92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6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02F3D-23C1-E37A-ECC0-80DED208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BB62DF-17A6-A036-6DBF-943E4E371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F0E18-AA7C-DB8C-AEBA-26DA653CD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F3710-0534-4809-3950-DB1BEE20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94F5EA-5273-C353-E689-3FA157CA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E453F-2C99-25B8-FE75-C85B3187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9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BD5E3E-7657-8ECF-BA52-008FF11E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8A96D-DBD5-3681-E7A2-5E03ED5C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CA7A6-2563-7F78-EB71-11700400C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4481-0924-204A-A896-25F433F67D03}" type="datetimeFigureOut">
              <a:rPr lang="es-CO" smtClean="0"/>
              <a:t>26/10/2022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A226A-E2E3-F82B-01CE-2E0BB41C0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97102C-A406-2D1F-C1F4-FF84FCFD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DA5E-E6B6-D741-B778-A362BD927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96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7867FC-0C5F-3B20-3D68-F5EA20B5E1BF}"/>
              </a:ext>
            </a:extLst>
          </p:cNvPr>
          <p:cNvSpPr txBox="1"/>
          <p:nvPr/>
        </p:nvSpPr>
        <p:spPr>
          <a:xfrm>
            <a:off x="995422" y="2551837"/>
            <a:ext cx="6453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Banco de Instructores 2023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Work Sans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C85FD0-5F4D-7307-2779-1E51CB5CD6B9}"/>
              </a:ext>
            </a:extLst>
          </p:cNvPr>
          <p:cNvSpPr txBox="1"/>
          <p:nvPr/>
        </p:nvSpPr>
        <p:spPr>
          <a:xfrm rot="16200000">
            <a:off x="11411860" y="464498"/>
            <a:ext cx="10522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GC-F-004v.08</a:t>
            </a:r>
          </a:p>
        </p:txBody>
      </p:sp>
    </p:spTree>
    <p:extLst>
      <p:ext uri="{BB962C8B-B14F-4D97-AF65-F5344CB8AC3E}">
        <p14:creationId xmlns:p14="http://schemas.microsoft.com/office/powerpoint/2010/main" val="389210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DA68160-DF08-BD7E-494A-57EC513D59F4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7283034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Cronograma general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61C935-68C7-1C53-53EC-9610B2F8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1" y="2063279"/>
            <a:ext cx="11791666" cy="27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DA68160-DF08-BD7E-494A-57EC513D59F4}"/>
              </a:ext>
            </a:extLst>
          </p:cNvPr>
          <p:cNvSpPr txBox="1">
            <a:spLocks/>
          </p:cNvSpPr>
          <p:nvPr/>
        </p:nvSpPr>
        <p:spPr>
          <a:xfrm>
            <a:off x="401645" y="142875"/>
            <a:ext cx="7138842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Cronograma detallado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7D8D95-46F8-D1A6-2E6B-ADEF413D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5" y="1050877"/>
            <a:ext cx="11546504" cy="56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5D58273-6B97-D5F3-3B05-AE4EAB07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63"/>
            <a:ext cx="9284112" cy="1325563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Work Sans Medium" pitchFamily="2" charset="77"/>
              </a:rPr>
              <a:t>Aspectos a tener en cuenta para el cumplimiento al cronograma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6C2547-E781-975A-D926-3935EDD1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522"/>
            <a:ext cx="12030075" cy="42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61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 imagen" ma:contentTypeID="0x01010200ADAA30AB777FE447A31595FD7C4411FF" ma:contentTypeVersion="0" ma:contentTypeDescription="Cargar una imagen o una foto." ma:contentTypeScope="" ma:versionID="22dd96cbceda39bd89fcf88da219732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346b9e3beaf821308667eec10c76c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Ancho de la imagen" ma:internalName="ImageWidth" ma:readOnly="true">
      <xsd:simpleType>
        <xsd:restriction base="dms:Unknown"/>
      </xsd:simpleType>
    </xsd:element>
    <xsd:element name="ImageHeight" ma:index="12" nillable="true" ma:displayName="Alto de la imagen" ma:internalName="ImageHeight" ma:readOnly="true">
      <xsd:simpleType>
        <xsd:restriction base="dms:Unknown"/>
      </xsd:simpleType>
    </xsd:element>
    <xsd:element name="ImageCreateDate" ma:index="13" nillable="true" ma:displayName="Fecha de captura de la imagen" ma:format="DateTime" ma:hidden="true" ma:internalName="ImageCreateDate">
      <xsd:simpleType>
        <xsd:restriction base="dms:DateTime"/>
      </xsd:simpleType>
    </xsd:element>
    <xsd:element name="Description" ma:index="14" nillable="true" ma:displayName="Descripción" ma:description="Se usará como texto alternativo para la imagen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Vista previa de la dirección URL de la imagen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 ma:index="20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3025A1-B183-482F-878B-3EFF2CF94B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2BC806E-DE30-4AC1-903F-EB9F8A00F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9E0F5D-0D54-431E-B2A3-AA5E44A737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Work Sans</vt:lpstr>
      <vt:lpstr>Work Sans Medium</vt:lpstr>
      <vt:lpstr>Tema de Office</vt:lpstr>
      <vt:lpstr>Presentación de PowerPoint</vt:lpstr>
      <vt:lpstr>Presentación de PowerPoint</vt:lpstr>
      <vt:lpstr>Presentación de PowerPoint</vt:lpstr>
      <vt:lpstr>Aspectos a tener en cuenta para el cumplimiento al cronograma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Erica Milena Castro Gomez</dc:creator>
  <cp:lastModifiedBy>Aleyda Murillo</cp:lastModifiedBy>
  <cp:revision>3</cp:revision>
  <dcterms:created xsi:type="dcterms:W3CDTF">2022-10-13T16:33:04Z</dcterms:created>
  <dcterms:modified xsi:type="dcterms:W3CDTF">2022-10-26T16:26:41Z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Name">
    <vt:lpwstr>All Employees (Unrestricted)</vt:lpwstr>
  </property>
  <property fmtid="{D5CDD505-2E9C-101B-9397-08002B2CF9AE}" pid="3" name="MSIP_Label_1299739c-ad3d-4908-806e-4d91151a6e13_SiteId">
    <vt:lpwstr>cbc2c381-2f2e-4d93-91d1-506c9316ace7</vt:lpwstr>
  </property>
  <property fmtid="{D5CDD505-2E9C-101B-9397-08002B2CF9AE}" pid="4" name="MSIP_Label_1299739c-ad3d-4908-806e-4d91151a6e13_Method">
    <vt:lpwstr>Standard</vt:lpwstr>
  </property>
  <property fmtid="{D5CDD505-2E9C-101B-9397-08002B2CF9AE}" pid="5" name="MSIP_Label_1299739c-ad3d-4908-806e-4d91151a6e13_ContentBits">
    <vt:lpwstr>0</vt:lpwstr>
  </property>
  <property fmtid="{D5CDD505-2E9C-101B-9397-08002B2CF9AE}" pid="6" name="MSIP_Label_1299739c-ad3d-4908-806e-4d91151a6e13_Enabled">
    <vt:lpwstr>true</vt:lpwstr>
  </property>
  <property fmtid="{D5CDD505-2E9C-101B-9397-08002B2CF9AE}" pid="7" name="MSIP_Label_1299739c-ad3d-4908-806e-4d91151a6e13_ActionId">
    <vt:lpwstr>8c6bc714-34a9-4b82-914e-50b1377a2da4</vt:lpwstr>
  </property>
  <property fmtid="{D5CDD505-2E9C-101B-9397-08002B2CF9AE}" pid="8" name="ContentTypeId">
    <vt:lpwstr>0x01010200ADAA30AB777FE447A31595FD7C4411FF</vt:lpwstr>
  </property>
  <property fmtid="{D5CDD505-2E9C-101B-9397-08002B2CF9AE}" pid="9" name="MSIP_Label_1299739c-ad3d-4908-806e-4d91151a6e13_SetDate">
    <vt:lpwstr>2022-08-12T19:17:55Z</vt:lpwstr>
  </property>
</Properties>
</file>